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CD73586-6C9B-4166-81CA-5E9DF3206DE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90A6113-E98B-4231-A4FE-44FC006D9C6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Queen small  anime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0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58" y="1600200"/>
            <a:ext cx="6366884" cy="3733800"/>
          </a:xfrm>
        </p:spPr>
      </p:pic>
    </p:spTree>
    <p:extLst>
      <p:ext uri="{BB962C8B-B14F-4D97-AF65-F5344CB8AC3E}">
        <p14:creationId xmlns:p14="http://schemas.microsoft.com/office/powerpoint/2010/main" val="386071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791201" cy="4114800"/>
          </a:xfrm>
        </p:spPr>
      </p:pic>
    </p:spTree>
    <p:extLst>
      <p:ext uri="{BB962C8B-B14F-4D97-AF65-F5344CB8AC3E}">
        <p14:creationId xmlns:p14="http://schemas.microsoft.com/office/powerpoint/2010/main" val="124039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70" y="1600200"/>
            <a:ext cx="3674059" cy="3733800"/>
          </a:xfrm>
        </p:spPr>
      </p:pic>
    </p:spTree>
    <p:extLst>
      <p:ext uri="{BB962C8B-B14F-4D97-AF65-F5344CB8AC3E}">
        <p14:creationId xmlns:p14="http://schemas.microsoft.com/office/powerpoint/2010/main" val="396778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18162"/>
            <a:ext cx="7772400" cy="3297875"/>
          </a:xfrm>
        </p:spPr>
      </p:pic>
    </p:spTree>
    <p:extLst>
      <p:ext uri="{BB962C8B-B14F-4D97-AF65-F5344CB8AC3E}">
        <p14:creationId xmlns:p14="http://schemas.microsoft.com/office/powerpoint/2010/main" val="368016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54" y="1600200"/>
            <a:ext cx="5472892" cy="3733800"/>
          </a:xfrm>
        </p:spPr>
      </p:pic>
    </p:spTree>
    <p:extLst>
      <p:ext uri="{BB962C8B-B14F-4D97-AF65-F5344CB8AC3E}">
        <p14:creationId xmlns:p14="http://schemas.microsoft.com/office/powerpoint/2010/main" val="311448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55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Urban Pop</vt:lpstr>
      <vt:lpstr>Queen small  anime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small  anime</dc:title>
  <dc:creator>Sevan Irisyan</dc:creator>
  <cp:lastModifiedBy>Sevan Irisyan</cp:lastModifiedBy>
  <cp:revision>5</cp:revision>
  <dcterms:created xsi:type="dcterms:W3CDTF">2021-03-31T13:11:24Z</dcterms:created>
  <dcterms:modified xsi:type="dcterms:W3CDTF">2021-03-31T14:07:02Z</dcterms:modified>
</cp:coreProperties>
</file>